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3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1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2617-94B6-43F8-84D4-65F118FDE14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EE28-34B6-470F-961C-54FD8417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5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tdginc.com/wp-content/uploads/2012/07/Frederick-CC-New-Student-Ctr-and-Classroo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www.frederick.edu/getmedia/2d46838f-8bd8-4b16-a00e-842e65d888f5/logo_1.png.aspx;.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7938" y="5078413"/>
            <a:ext cx="9144000" cy="1755775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Career </a:t>
            </a: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Services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Counseling </a:t>
            </a:r>
            <a:r>
              <a:rPr lang="en-US" sz="5400" dirty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&amp; Advising</a:t>
            </a:r>
          </a:p>
        </p:txBody>
      </p:sp>
    </p:spTree>
    <p:extLst>
      <p:ext uri="{BB962C8B-B14F-4D97-AF65-F5344CB8AC3E}">
        <p14:creationId xmlns:p14="http://schemas.microsoft.com/office/powerpoint/2010/main" val="32260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nternationalnursesupport.com/wp-content/uploads/2013/09/canstockphoto15423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4" y="-9236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Panel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4" y="5903893"/>
            <a:ext cx="9144000" cy="954107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Conducted by more than one interviewer. Can consist of up to 4 or more interviewers.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mallbiztrends.com/wp-content/uploads/2010/01/iStock_000002585519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6397626" cy="63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714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Objective #4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6" y="593467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What to do before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4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halliecrawford.com/wp-content/uploads/2014/09/10-job-interview-t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Be Prepared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6" y="593467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Not Panicked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rnwell-law.com/wp-content/uploads/2008/07/SIGN-PAPERWOR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Before the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6" y="3872567"/>
            <a:ext cx="9144000" cy="2985433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Examine your career goals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Know yourself and your skills well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Memorize your resume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Research the company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Practice interviewing </a:t>
            </a:r>
            <a:endParaRPr 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nterviewsos.com/wp-content/uploads/2012/11/bigstock-Mixed-group-of-business-men-an-219844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205" cy="5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Dress for Success- Women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88120"/>
            <a:ext cx="9144000" cy="236988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Suit, dress, or professional looking pants suit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Always be clean, neat, freshly pressed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Select conservative but flattering styles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Choose practical footwear (high heels). </a:t>
            </a:r>
          </a:p>
        </p:txBody>
      </p:sp>
    </p:spTree>
    <p:extLst>
      <p:ext uri="{BB962C8B-B14F-4D97-AF65-F5344CB8AC3E}">
        <p14:creationId xmlns:p14="http://schemas.microsoft.com/office/powerpoint/2010/main" val="2620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nterviewsos.com/wp-content/uploads/2012/11/bigstock-Mixed-group-of-business-men-an-219844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205" cy="5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Dress for Success- Men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88120"/>
            <a:ext cx="9144000" cy="236988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Suit and tie, or dress pants and sports coat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Always be clean, neat, freshly pressed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Select conservative but flattering styles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Be careful of bold/bright colors</a:t>
            </a:r>
          </a:p>
        </p:txBody>
      </p:sp>
    </p:spTree>
    <p:extLst>
      <p:ext uri="{BB962C8B-B14F-4D97-AF65-F5344CB8AC3E}">
        <p14:creationId xmlns:p14="http://schemas.microsoft.com/office/powerpoint/2010/main" val="13866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aezcoaching.com/wp-content/uploads/2015/05/job-interview-coachin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5424"/>
          <a:stretch/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What to do on Interview day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88120"/>
            <a:ext cx="9144000" cy="236988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BE ON TIME! (Arrive 30 min. early)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Greet the receptionist warmly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No gum or smoking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Cellphones off and leave earphones home</a:t>
            </a:r>
          </a:p>
        </p:txBody>
      </p:sp>
    </p:spTree>
    <p:extLst>
      <p:ext uri="{BB962C8B-B14F-4D97-AF65-F5344CB8AC3E}">
        <p14:creationId xmlns:p14="http://schemas.microsoft.com/office/powerpoint/2010/main" val="19138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65recruitment.co.uk/wp-content/uploads/2013/09/engineering-job-intervie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6" y="0"/>
            <a:ext cx="8567143" cy="68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Objective #5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714" y="5104460"/>
            <a:ext cx="9154714" cy="1754326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What to do during the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0"/>
            <a:ext cx="9144000" cy="684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Use these techniques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72567"/>
            <a:ext cx="9144000" cy="2985433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Be Aware of your body language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Be diplomatic and truthful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Make positive comments about former employers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Bring extra copies of references and resumes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 smtClean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Use a portfolio/briefcase to carry your items</a:t>
            </a:r>
          </a:p>
        </p:txBody>
      </p:sp>
    </p:spTree>
    <p:extLst>
      <p:ext uri="{BB962C8B-B14F-4D97-AF65-F5344CB8AC3E}">
        <p14:creationId xmlns:p14="http://schemas.microsoft.com/office/powerpoint/2010/main" val="23225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Begin with the Big 3!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99799"/>
            <a:ext cx="9144000" cy="1938992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Firm Handshake</a:t>
            </a:r>
          </a:p>
          <a:p>
            <a:pPr algn="ctr"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Genuine Smile</a:t>
            </a:r>
          </a:p>
          <a:p>
            <a:pPr algn="ctr"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Direct Eye Contact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huffpost.com/gen/1471730/thumbs/o-JOB-INTERVIEW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" y="923925"/>
            <a:ext cx="9142429" cy="50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You</a:t>
            </a: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’re in the Hot Seat!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236" y="5952241"/>
            <a:ext cx="9144000" cy="923925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Interviewing 101</a:t>
            </a:r>
            <a:endParaRPr lang="en-US" sz="5400" dirty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lenschool.edu/blog-online/wp-content/uploads/2013/05/job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The Employer may begin with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116" y="3811012"/>
            <a:ext cx="9144000" cy="3046988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“Small Talk” to put you at ease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Provide company and job info so you understand what the job entails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Evaluate your social skills; conversation and grammar skills; composure, attitude enthusiasm, and interests</a:t>
            </a:r>
          </a:p>
        </p:txBody>
      </p:sp>
    </p:spTree>
    <p:extLst>
      <p:ext uri="{BB962C8B-B14F-4D97-AF65-F5344CB8AC3E}">
        <p14:creationId xmlns:p14="http://schemas.microsoft.com/office/powerpoint/2010/main" val="10888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rightattitudes.com/blogincludes/images/20080715_star_technique_answering_behavioral_interviewing_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381000"/>
            <a:ext cx="9133609" cy="6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The Applicant Should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47529"/>
            <a:ext cx="9144000" cy="2616101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Listen and respond with concise complete sentences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Stay on track and don’t ramble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Conduct Dialogue, not monologue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rightattitudes.com/blogincludes/images/20080715_star_technique_answering_behavioral_interviewing_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381000"/>
            <a:ext cx="913360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The Applicant Should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0" y="4241899"/>
            <a:ext cx="9144000" cy="2616101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State contributions you can make instead of the security the company offers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Answer questions focusing on job-related skills and abilities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Sell Yourself!</a:t>
            </a:r>
          </a:p>
        </p:txBody>
      </p:sp>
    </p:spTree>
    <p:extLst>
      <p:ext uri="{BB962C8B-B14F-4D97-AF65-F5344CB8AC3E}">
        <p14:creationId xmlns:p14="http://schemas.microsoft.com/office/powerpoint/2010/main" val="38836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sheknows.com/articles/crave/600interview_shaking_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Questions during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6" y="5473005"/>
            <a:ext cx="9144000" cy="1384995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Answer questions about your work experience, educational history, and job-related qualifications</a:t>
            </a:r>
          </a:p>
          <a:p>
            <a:pPr>
              <a:defRPr/>
            </a:pPr>
            <a:endParaRPr lang="en-US" sz="28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orkinentertainment.com/blog/wp-content/uploads/2014/09/job-interview-mist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6" y="11784"/>
            <a:ext cx="9157355" cy="68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Sample questions asked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356" y="4488120"/>
            <a:ext cx="9144000" cy="236988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Tell me about yourself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Why are you interested in joining our company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What qualifications for you have for the position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Why are you leaving your current job</a:t>
            </a:r>
          </a:p>
        </p:txBody>
      </p:sp>
    </p:spTree>
    <p:extLst>
      <p:ext uri="{BB962C8B-B14F-4D97-AF65-F5344CB8AC3E}">
        <p14:creationId xmlns:p14="http://schemas.microsoft.com/office/powerpoint/2010/main" val="22911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orkinentertainment.com/blog/wp-content/uploads/2014/09/job-interview-mist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6" y="11784"/>
            <a:ext cx="9157355" cy="68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713" y="11784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Sample questions asked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356" y="4662797"/>
            <a:ext cx="9144000" cy="2185214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What are your strengths and weaknesses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Where do you see yourself in 5 years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Can you give an example of a decision you had to make under pressure and how you approached it</a:t>
            </a:r>
          </a:p>
        </p:txBody>
      </p:sp>
    </p:spTree>
    <p:extLst>
      <p:ext uri="{BB962C8B-B14F-4D97-AF65-F5344CB8AC3E}">
        <p14:creationId xmlns:p14="http://schemas.microsoft.com/office/powerpoint/2010/main" val="40467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vsanna.sakura.ne.jp/wp/wp-content/uploads/2014/08/Thin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106"/>
            <a:ext cx="5398655" cy="67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20673987">
            <a:off x="3711398" y="252286"/>
            <a:ext cx="1629663" cy="22382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05400" y="609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8713" y="11784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Should I ask any questions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34123"/>
            <a:ext cx="9144000" cy="2923877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Arial" charset="0"/>
              </a:rPr>
              <a:t>YES!!!!!!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Shows your interest in the company and position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Demonstrates that you have done your research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Allows you to see if the company and positon are a right fit for you</a:t>
            </a:r>
          </a:p>
        </p:txBody>
      </p:sp>
    </p:spTree>
    <p:extLst>
      <p:ext uri="{BB962C8B-B14F-4D97-AF65-F5344CB8AC3E}">
        <p14:creationId xmlns:p14="http://schemas.microsoft.com/office/powerpoint/2010/main" val="9955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eta.theartofcharm.com/wp-content/uploads/files/2013/06/job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56"/>
            <a:ext cx="9147142" cy="68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1022" y="-7856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What should you ask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356" y="4488120"/>
            <a:ext cx="9144000" cy="236988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How will I be trained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What are the department’s goals for next year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How does this position help to meet those goals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What are the opportunities for advancement</a:t>
            </a:r>
          </a:p>
        </p:txBody>
      </p:sp>
    </p:spTree>
    <p:extLst>
      <p:ext uri="{BB962C8B-B14F-4D97-AF65-F5344CB8AC3E}">
        <p14:creationId xmlns:p14="http://schemas.microsoft.com/office/powerpoint/2010/main" val="1422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ta.theartofcharm.com/wp-content/uploads/files/2013/06/job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56"/>
            <a:ext cx="9147142" cy="68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1022" y="-7856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What should you ask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" y="5349895"/>
            <a:ext cx="9144000" cy="1508105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How are performance reviews conducted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What is the next step in the interview process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 smtClean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.im.edu.au/wp-content/uploads/2013/12/salary-number-in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" y="0"/>
            <a:ext cx="9139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1022" y="-7856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How to Handle your Salary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5" y="4662797"/>
            <a:ext cx="9144000" cy="2185214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Allow employer to approach the subject first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Know about salaries for the potion in your geographical area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Be realistic about your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7301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usinessinsurance.com/apps/pbcsi.dll/storyimage/CB/20130602/NEWS05/306029988/AR/0/employee-assistance-program-objectiv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/>
          <a:stretch/>
        </p:blipFill>
        <p:spPr bwMode="auto">
          <a:xfrm>
            <a:off x="18473" y="336873"/>
            <a:ext cx="9127835" cy="49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What will we learn today?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91" y="3749457"/>
            <a:ext cx="9144000" cy="3108543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Defining an Interview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Parts of the interview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Types of interviews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What to do before an interview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What to do during an interview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How to close the interview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What to do after the interview</a:t>
            </a:r>
            <a:endParaRPr lang="en-US" sz="2800" dirty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im.edu.au/wp-content/uploads/2013/12/salary-number-in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" y="0"/>
            <a:ext cx="9139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1022" y="-7856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How to Handle your Salary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" y="5103674"/>
            <a:ext cx="9144000" cy="1754326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Be tactful in how your present your salary request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Give a salary range rather than an exact amount if asked to state a specific salary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csl.edu/blogs/careercrossroads/files/2014/02/Interview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51114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7856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Objective #6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Closing the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talgroupinc.files.wordpress.com/2013/08/interviewclo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" y="-1"/>
            <a:ext cx="91324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Final Steps of the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5" y="4672786"/>
            <a:ext cx="9144000" cy="2185214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Clarify the next step in the process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Remember to offer your references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Prepare a closing statement to show interest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talgroupinc.files.wordpress.com/2013/08/interviewclo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" y="-1"/>
            <a:ext cx="91324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Final Steps of the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5" y="4672786"/>
            <a:ext cx="9144000" cy="2185214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Thank the Interviewer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End with the Big 3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Firm Handshake, Genuine Smile, Eye Contact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Thank the staff on the way out</a:t>
            </a:r>
            <a:endParaRPr lang="en-US" sz="28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gawkerassets.com/img/18b7efd2xjkk5jpg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Objective #7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714" y="593467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After the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ikihow.com/images/a/af/Write-an-Interview-Thank-You-Note-Step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Effective Follow-Up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927" y="4672786"/>
            <a:ext cx="9144000" cy="2185214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Immediately send a thank you letter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Follow up with additional info if requested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Review your performance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kihow.com/images/a/af/Write-an-Interview-Thank-You-Note-Step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Effective Follow-Up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927" y="4672786"/>
            <a:ext cx="9144000" cy="2185214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Learn from the experience, stay positive, and continue to actively search for jobs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Evaluate the position carefully before accepting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FFFFCC"/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inancialeconomyblog.com/wp-content/uploads/2013/07/Job-Interview-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" y="-1"/>
            <a:ext cx="913938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54714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Use these tools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" y="5103674"/>
            <a:ext cx="9154714" cy="1754326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Is now in the palm of your hand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3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ynannycontract.com/wp-content/uploads/2012/01/Nanny-Interview-Questio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Objective #1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Defining an Interview</a:t>
            </a:r>
          </a:p>
        </p:txBody>
      </p:sp>
    </p:spTree>
    <p:extLst>
      <p:ext uri="{BB962C8B-B14F-4D97-AF65-F5344CB8AC3E}">
        <p14:creationId xmlns:p14="http://schemas.microsoft.com/office/powerpoint/2010/main" val="9812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hanacurrentjobs.com/wp-content/uploads/2012/04/Job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What is an Interview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91" y="4180344"/>
            <a:ext cx="9144000" cy="2677656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CC"/>
                </a:solidFill>
                <a:latin typeface="Arial" charset="0"/>
              </a:rPr>
              <a:t>The interview is where employment information is exchanged--you learn about the job you are seeking and the employer learns about your job-related </a:t>
            </a: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qualifications.</a:t>
            </a:r>
            <a:endParaRPr lang="en-US" sz="2800" b="1" dirty="0">
              <a:solidFill>
                <a:srgbClr val="FFFFCC"/>
              </a:solidFill>
              <a:latin typeface="Arial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You are able to sell your </a:t>
            </a:r>
            <a:r>
              <a:rPr lang="en-US" sz="2800" b="1" dirty="0">
                <a:solidFill>
                  <a:srgbClr val="FFFFCC"/>
                </a:solidFill>
                <a:latin typeface="Arial" charset="0"/>
              </a:rPr>
              <a:t>skills </a:t>
            </a: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to the employer to convince them you are the best candidate.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amjobs.co.uk/wp-content/uploads/2015/07/Teamjobs-how-to-handle-a-competency-based-interview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388" r="-104" b="-2388"/>
          <a:stretch/>
        </p:blipFill>
        <p:spPr bwMode="auto">
          <a:xfrm>
            <a:off x="133927" y="381000"/>
            <a:ext cx="8839200" cy="66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Objective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Parts </a:t>
            </a: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of the </a:t>
            </a: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  <a:cs typeface="+mn-cs"/>
              </a:rPr>
              <a:t>Interview</a:t>
            </a:r>
          </a:p>
        </p:txBody>
      </p:sp>
    </p:spTree>
    <p:extLst>
      <p:ext uri="{BB962C8B-B14F-4D97-AF65-F5344CB8AC3E}">
        <p14:creationId xmlns:p14="http://schemas.microsoft.com/office/powerpoint/2010/main" val="34399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astweb.com/uploads/article_photo/photo/356085/crop380w_istock_000007143651xsmall-after-college-job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" y="-9236"/>
            <a:ext cx="9150096" cy="6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4" y="-9236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What makes up the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4" y="3318570"/>
            <a:ext cx="9144000" cy="35394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1) Preliminary Screening with Human Resources: </a:t>
            </a:r>
          </a:p>
          <a:p>
            <a:pPr>
              <a:defRPr/>
            </a:pPr>
            <a:r>
              <a:rPr lang="en-US" sz="2800" b="1" dirty="0">
                <a:solidFill>
                  <a:srgbClr val="FFFFCC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-Focus is on employment history, reviewing 	application and resume for accuracy, and 	determining if applicant is minimally qualified</a:t>
            </a:r>
          </a:p>
          <a:p>
            <a:pPr>
              <a:defRPr/>
            </a:pPr>
            <a:endParaRPr lang="en-US" sz="2800" b="1" dirty="0">
              <a:solidFill>
                <a:srgbClr val="FFFFCC"/>
              </a:solidFill>
              <a:latin typeface="Arial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2) Hiring Interview with the “Hiring Manager:”</a:t>
            </a:r>
          </a:p>
          <a:p>
            <a:pPr>
              <a:defRPr/>
            </a:pPr>
            <a:r>
              <a:rPr lang="en-US" sz="2800" b="1" dirty="0">
                <a:solidFill>
                  <a:srgbClr val="FFFFCC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-Focus is on the specific skill sets and what 	your can bring to the position.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rionelectrotechblog.com/wp-content/uploads/2013/05/job-interview-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8"/>
          <a:stretch/>
        </p:blipFill>
        <p:spPr bwMode="auto">
          <a:xfrm>
            <a:off x="304800" y="685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Types of Interviews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4" y="-9236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Objective #3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eiseverywhere.com/file_uploads/acc8610bfae9f3024e058f47c90c83fe_Mock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5471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4" y="-9236"/>
            <a:ext cx="9144000" cy="923330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Individual Interview</a:t>
            </a:r>
            <a:endParaRPr lang="en-US" sz="5400" dirty="0" smtClean="0">
              <a:solidFill>
                <a:schemeClr val="bg1"/>
              </a:solidFill>
              <a:latin typeface="Britannic Bold" panose="020B0903060703020204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4" y="5903893"/>
            <a:ext cx="9144000" cy="954107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" charset="0"/>
              </a:rPr>
              <a:t>Conducted by one interviewer. You meet with them one-on-one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42125</TotalTime>
  <Words>780</Words>
  <Application>Microsoft Office PowerPoint</Application>
  <PresentationFormat>On-screen Show (4:3)</PresentationFormat>
  <Paragraphs>180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Frederick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58</cp:revision>
  <dcterms:created xsi:type="dcterms:W3CDTF">2016-02-18T18:47:52Z</dcterms:created>
  <dcterms:modified xsi:type="dcterms:W3CDTF">2016-09-21T15:38:14Z</dcterms:modified>
</cp:coreProperties>
</file>